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95"/>
    <p:restoredTop sz="94575"/>
  </p:normalViewPr>
  <p:slideViewPr>
    <p:cSldViewPr snapToGrid="0" showGuides="1">
      <p:cViewPr varScale="1">
        <p:scale>
          <a:sx n="100" d="100"/>
          <a:sy n="100" d="100"/>
        </p:scale>
        <p:origin x="184" y="4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8F9A4-968B-04D2-06C5-E71CC937E5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4CCA9D-10AF-5652-1175-168C547B0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86AE7-4A33-C823-4EDA-A52A5E074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6A6-7817-824A-8011-D49F730A9848}" type="datetimeFigureOut">
              <a:rPr lang="en-US" smtClean="0"/>
              <a:t>3/18/24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C668B-8E74-C59B-05E4-A72ECABE3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507EF-2E5A-D3D0-99C8-5DDE7D778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5523-13C6-D54B-B1C0-D03754FCDD2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033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3D8C0-B5B2-FB58-060B-9143D9964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58F691-9CE2-DF94-14EB-0262A173C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C2291-16F8-8B77-B7A7-6F35E6B9B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6A6-7817-824A-8011-D49F730A9848}" type="datetimeFigureOut">
              <a:rPr lang="en-US" smtClean="0"/>
              <a:t>3/18/24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22D37-3A9F-A158-188E-C32056DAE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C221E-33B6-4C11-1B40-9C8E6EDB3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5523-13C6-D54B-B1C0-D03754FCDD2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7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E37D21-7037-96CC-D5EE-90F84BD82F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CC6340-C47B-1969-19D0-6E1D67B1D7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63701-F21D-9EAA-C372-E7E4B8AAF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6A6-7817-824A-8011-D49F730A9848}" type="datetimeFigureOut">
              <a:rPr lang="en-US" smtClean="0"/>
              <a:t>3/18/24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C5839-1B42-B705-CA40-7D73AEC43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67513-A182-C48E-24DB-F0F5504CF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5523-13C6-D54B-B1C0-D03754FCDD2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6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3623E-05EC-2AAE-8D63-C10078DB5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7815E-F243-A338-9FED-3E1D81CCB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BF1DC-80EE-9BAC-8ECF-07D73E8AC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6A6-7817-824A-8011-D49F730A9848}" type="datetimeFigureOut">
              <a:rPr lang="en-US" smtClean="0"/>
              <a:t>3/18/24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F0818-5A67-0F4C-223B-A332E4055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9D63-0CB4-4244-7D59-2E9102882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5523-13C6-D54B-B1C0-D03754FCDD2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2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3AD7D-BA4E-5D57-9AF6-187121320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F99C6-6B06-CFFC-0B1A-833D5515E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C25F3-3787-F8B8-06CB-B230275D1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6A6-7817-824A-8011-D49F730A9848}" type="datetimeFigureOut">
              <a:rPr lang="en-US" smtClean="0"/>
              <a:t>3/18/24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CCB48-3889-CC27-A7CA-A3DBB578D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9E05C-05D5-5050-B468-09D5D5BF1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5523-13C6-D54B-B1C0-D03754FCDD2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CF33F-0A5D-9A7D-EEE5-E2FB1815C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C2795-939F-232C-3C3A-6C9BFFB65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82D97F-C1A6-6B96-C3E5-6CAC0F19E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0C83CA-040C-B9FD-F713-D9C6E5126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6A6-7817-824A-8011-D49F730A9848}" type="datetimeFigureOut">
              <a:rPr lang="en-US" smtClean="0"/>
              <a:t>3/18/24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1D320-C840-7B11-9051-C0694B198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B8D6D7-CAF5-E02C-AC54-2CF7D2FEC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5523-13C6-D54B-B1C0-D03754FCDD2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64E06-34A3-A72D-8138-9A6548F44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82165F-127D-8DA0-5C4F-DBB9C118B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BD1E6C-7863-BC95-EC8A-6E6B2DDF0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CE03A9-557C-242B-87A9-2536FF08F8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157D9E-4044-1476-BBB7-DB4A209BD9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5AEAF3-1C6A-054F-ADB3-C86E4CEBF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6A6-7817-824A-8011-D49F730A9848}" type="datetimeFigureOut">
              <a:rPr lang="en-US" smtClean="0"/>
              <a:t>3/18/24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59F1A5-FFCD-7B51-37AC-52B4353EB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D45BCD-A143-4AAD-E5AD-F721269F5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5523-13C6-D54B-B1C0-D03754FCDD2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8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72CDF-613E-7EDF-7069-C802555F4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B2A0F6-23ED-3C63-3B2A-28E3C48AE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6A6-7817-824A-8011-D49F730A9848}" type="datetimeFigureOut">
              <a:rPr lang="en-US" smtClean="0"/>
              <a:t>3/18/24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AE6B81-291B-EEA4-182D-2D4D4C04C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F8EDAB-0F7A-D671-9F83-111D30086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5523-13C6-D54B-B1C0-D03754FCDD2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1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23F5B5-79F2-D91A-76FD-96DBE80EE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6A6-7817-824A-8011-D49F730A9848}" type="datetimeFigureOut">
              <a:rPr lang="en-US" smtClean="0"/>
              <a:t>3/18/24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044003-75A1-0924-E316-FA87FCCEF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0ECB31-D80A-0758-39E7-7928C4104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5523-13C6-D54B-B1C0-D03754FCDD2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4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C786F-30D8-DA1E-494E-24E272954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CCB6D-790B-DB39-EF27-1555A11A0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A2DBE8-CABA-5423-67F7-D3144F2FE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B06B3C-52FB-2A4D-3CFC-E48E4A315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6A6-7817-824A-8011-D49F730A9848}" type="datetimeFigureOut">
              <a:rPr lang="en-US" smtClean="0"/>
              <a:t>3/18/24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7B454-FE9E-CB92-F5D5-1B9448957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232E3F-DD79-513F-DCE5-55D76AE1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5523-13C6-D54B-B1C0-D03754FCDD2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00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ACB57-80E9-0732-ED5F-A5C104716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D2AD1E-A759-B5CB-DB83-D7949CB8CE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CA043D-1D3F-CE15-5EE1-044C734AA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A29C63-3A49-7D31-58B7-043E9E553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6A6-7817-824A-8011-D49F730A9848}" type="datetimeFigureOut">
              <a:rPr lang="en-US" smtClean="0"/>
              <a:t>3/18/24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B1CC62-4611-3A4D-CE77-883500FB2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8178B8-D9C9-1A9E-0AD8-4D1C821C9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15523-13C6-D54B-B1C0-D03754FCDD2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76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B50528-5939-4CF8-ED85-632F3645D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62DCC-824D-0FB2-24CB-4B08F16D1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C587E-0D52-7211-3AA2-E0DF2A78DB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BA6A6-7817-824A-8011-D49F730A9848}" type="datetimeFigureOut">
              <a:rPr lang="en-US" smtClean="0"/>
              <a:t>3/18/24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1B9CB-EE9E-21C8-4AAC-C872EE3D4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5229A-CBE5-4128-4627-B0DD81EF5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15523-13C6-D54B-B1C0-D03754FCDD2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3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hart with green and yellow circles and crosses&#10;&#10;Description automatically generated">
            <a:extLst>
              <a:ext uri="{FF2B5EF4-FFF2-40B4-BE49-F238E27FC236}">
                <a16:creationId xmlns:a16="http://schemas.microsoft.com/office/drawing/2014/main" id="{E36BA7BF-8E01-5DBB-5DC0-A88AA719DD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19586"/>
            <a:ext cx="5935133" cy="4347487"/>
          </a:xfrm>
          <a:prstGeom prst="rect">
            <a:avLst/>
          </a:prstGeom>
        </p:spPr>
      </p:pic>
      <p:pic>
        <p:nvPicPr>
          <p:cNvPr id="5" name="Picture 4" descr="A chart with text and numbers&#10;&#10;Description automatically generated with medium confidence">
            <a:extLst>
              <a:ext uri="{FF2B5EF4-FFF2-40B4-BE49-F238E27FC236}">
                <a16:creationId xmlns:a16="http://schemas.microsoft.com/office/drawing/2014/main" id="{E8146ACC-45C2-82D0-674D-54BF0D9B5D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6865" y="2493213"/>
            <a:ext cx="5935133" cy="179537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7F27FA-A5D8-EED0-73B4-3D2B69E805E9}"/>
              </a:ext>
            </a:extLst>
          </p:cNvPr>
          <p:cNvSpPr txBox="1"/>
          <p:nvPr/>
        </p:nvSpPr>
        <p:spPr>
          <a:xfrm>
            <a:off x="534443" y="5838414"/>
            <a:ext cx="111231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S1: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Risk of bias assessment.</a:t>
            </a:r>
          </a:p>
        </p:txBody>
      </p:sp>
    </p:spTree>
    <p:extLst>
      <p:ext uri="{BB962C8B-B14F-4D97-AF65-F5344CB8AC3E}">
        <p14:creationId xmlns:p14="http://schemas.microsoft.com/office/powerpoint/2010/main" val="671628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4140</TotalTime>
  <Words>9</Words>
  <Application>Microsoft Macintosh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kwstas avge</dc:creator>
  <cp:lastModifiedBy>Virginie Cassigneul</cp:lastModifiedBy>
  <cp:revision>14</cp:revision>
  <dcterms:created xsi:type="dcterms:W3CDTF">2024-01-12T02:16:51Z</dcterms:created>
  <dcterms:modified xsi:type="dcterms:W3CDTF">2024-03-18T05:08:27Z</dcterms:modified>
</cp:coreProperties>
</file>